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7" r:id="rId2"/>
    <p:sldId id="258" r:id="rId3"/>
    <p:sldId id="268" r:id="rId4"/>
    <p:sldId id="269" r:id="rId5"/>
    <p:sldId id="270" r:id="rId6"/>
    <p:sldId id="260" r:id="rId7"/>
    <p:sldId id="264" r:id="rId8"/>
    <p:sldId id="276" r:id="rId9"/>
    <p:sldId id="275" r:id="rId10"/>
    <p:sldId id="266" r:id="rId11"/>
    <p:sldId id="278" r:id="rId12"/>
    <p:sldId id="277" r:id="rId13"/>
    <p:sldId id="279" r:id="rId14"/>
    <p:sldId id="273" r:id="rId15"/>
    <p:sldId id="262" r:id="rId16"/>
    <p:sldId id="263" r:id="rId17"/>
    <p:sldId id="272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165" autoAdjust="0"/>
  </p:normalViewPr>
  <p:slideViewPr>
    <p:cSldViewPr>
      <p:cViewPr varScale="1">
        <p:scale>
          <a:sx n="45" d="100"/>
          <a:sy n="45" d="100"/>
        </p:scale>
        <p:origin x="-133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B7093-82AF-45DE-A9AA-7F9A2B3500CF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8911B-3441-47BE-8892-2B7655972E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511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Свой бесценный вклад в Победу в годы Великой Отечественной внес каждый город нашей огромной страны. Даже самый мирный – Сочи. Здесь не строили крейсеров и подводных лодок. Здесь не было оккупации и фронта. Но свои сражения Сочи вел долгие 4 года войны. Сражение за тысячи жизней. Здесь лечили и возвращали в строй людей – тяжело раненных солдат с передовой. Цветущий курорт превратился в один большой город – госпиталь. Сочи вернул к жизни 335 тысяч 955 воинов Советской Армии. И не случайно после того, как отгремели победные залпы, получил награду высшего достоинства – орден Отечественной войны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степени.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подготовку госпиталей было поднято все население. Работа шла день и ночь, без выходных и отдыха.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Госпитальная база в Сочи была свернута в 1946 году. Последний раненый из сочинских санаториев был выписан в 1947 году. Не удалось спасти 7 тысяч человек - они умерли в госпиталях. В Сочи есть несколько их захоронений, к ним сочинцы приходят 9 мая. Приходят сочинцы и к памятнику подвигу врачей у «Ривьеры». Врачи, медсестры, просто сочинцы в годы войны совершили настоящий подвиг. Память о нем останется в наших сердцах навсегда.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911B-3441-47BE-8892-2B7655972EC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901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Ни чем не отставать от взрослых стремились сочинские школьники. Мальчишки 16-17 лет массово прорывались на фронт, скрывая возраст. Младшие школьники целыми классами выходили в горы на сбор каштанов и орехов, диких яблок, груш, слив – всего, чем была богата сочинская природа.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Дети собирали водоросли и мидии, ловили рыбу для раненых.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Школьники заготовили многие тонны сырья. В 1943 школьники города собрали около 3 тонн валерианы.  А учащиеся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Хостинской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средней школы в 1944 году собрали для госпиталей 50 кг шиповника. Все школьники Сочи ежедневно выходили в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тисо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-самшитовую рощу на сбор целебного мха.  Им набивали матрасы для раненых. Впоследствии, мох использовали вместо ваты.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Посылки, которые отправляли на фронт дети, были особенно дороги бойцам на передовой. Ученики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Хостинской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школы за 1 год отправили 27 посылок в действующую армию. В 1-й год войны ученики этой  школы собрали 40 т металлолома, 500 кг резины.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Школьники навещали раненных в госпиталях и  сами ухаживали за тяжелыми больными. Они разносили газеты по госпиталям, помогали писать письма раненым солдатам.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Учителя и школьники не только сдавали теплую одежду для армии, но и  сами шили телогрейки для солдат.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911B-3441-47BE-8892-2B7655972EC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785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3E4-8B5F-418D-81E9-6C326CCD61F8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CFD10-E449-40D8-A1EE-C7052B66F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460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3E4-8B5F-418D-81E9-6C326CCD61F8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CFD10-E449-40D8-A1EE-C7052B66F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60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3E4-8B5F-418D-81E9-6C326CCD61F8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CFD10-E449-40D8-A1EE-C7052B66F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081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3E4-8B5F-418D-81E9-6C326CCD61F8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CFD10-E449-40D8-A1EE-C7052B66F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047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3E4-8B5F-418D-81E9-6C326CCD61F8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CFD10-E449-40D8-A1EE-C7052B66F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540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3E4-8B5F-418D-81E9-6C326CCD61F8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CFD10-E449-40D8-A1EE-C7052B66F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126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3E4-8B5F-418D-81E9-6C326CCD61F8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CFD10-E449-40D8-A1EE-C7052B66F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397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3E4-8B5F-418D-81E9-6C326CCD61F8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CFD10-E449-40D8-A1EE-C7052B66F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949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3E4-8B5F-418D-81E9-6C326CCD61F8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CFD10-E449-40D8-A1EE-C7052B66F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678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3E4-8B5F-418D-81E9-6C326CCD61F8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CFD10-E449-40D8-A1EE-C7052B66F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451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463E4-8B5F-418D-81E9-6C326CCD61F8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CFD10-E449-40D8-A1EE-C7052B66F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161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463E4-8B5F-418D-81E9-6C326CCD61F8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CFD10-E449-40D8-A1EE-C7052B66F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620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popplet.com/app/#/2384864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6301/23525688.2/0_7ad21_71a2563e_XL" TargetMode="External"/><Relationship Id="rId13" Type="http://schemas.openxmlformats.org/officeDocument/2006/relationships/hyperlink" Target="http://img-fotki.yandex.ru/get/5642/121447594.2eb/0_b9610_6e5b20bf_XL.jpeg.jpg" TargetMode="External"/><Relationship Id="rId18" Type="http://schemas.openxmlformats.org/officeDocument/2006/relationships/hyperlink" Target="http://konkurs123.ucoz.ru/_ph/1/2/933179665.jpg?1407992401" TargetMode="External"/><Relationship Id="rId3" Type="http://schemas.openxmlformats.org/officeDocument/2006/relationships/hyperlink" Target="http://www.diary.ru/~Adelina3/p185952938.htm?oam" TargetMode="External"/><Relationship Id="rId7" Type="http://schemas.openxmlformats.org/officeDocument/2006/relationships/hyperlink" Target="http://www.anypics.ru/download.php?file=201211/640x480/anypics.ru-53070.jpg" TargetMode="External"/><Relationship Id="rId12" Type="http://schemas.openxmlformats.org/officeDocument/2006/relationships/hyperlink" Target="http://sochiprimus.ru/sochi_old_in_war/images_war/b5.jpg" TargetMode="External"/><Relationship Id="rId17" Type="http://schemas.openxmlformats.org/officeDocument/2006/relationships/hyperlink" Target="http://img-fotki.yandex.ru/get/6441/121447594.2eb/0_b960a_330656d9_XL.jpeg.jpg" TargetMode="External"/><Relationship Id="rId2" Type="http://schemas.openxmlformats.org/officeDocument/2006/relationships/hyperlink" Target="http://www.livekuban.ru/image/sochi-gorod-vrach-i-gorod-voin/" TargetMode="External"/><Relationship Id="rId16" Type="http://schemas.openxmlformats.org/officeDocument/2006/relationships/hyperlink" Target="http://zdraveda.com/sites/default/files/u46/2011/02/shipovnik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heboksary.ru/images/23286.jpg" TargetMode="External"/><Relationship Id="rId11" Type="http://schemas.openxmlformats.org/officeDocument/2006/relationships/hyperlink" Target="http://sochiprimus.ru/sochi_old_in_war/images_war_1/1_tyl.jpg" TargetMode="External"/><Relationship Id="rId5" Type="http://schemas.openxmlformats.org/officeDocument/2006/relationships/hyperlink" Target="http://img0.liveinternet.ru/images/attach/b/4/112/628/112628470_large_557891058.gif" TargetMode="External"/><Relationship Id="rId15" Type="http://schemas.openxmlformats.org/officeDocument/2006/relationships/hyperlink" Target="http://nagrada-info.narod.ru/58.jpg" TargetMode="External"/><Relationship Id="rId10" Type="http://schemas.openxmlformats.org/officeDocument/2006/relationships/hyperlink" Target="http://sochiprimus.ru/sochi_old_in_war/images_war/b2.jpg" TargetMode="External"/><Relationship Id="rId19" Type="http://schemas.openxmlformats.org/officeDocument/2006/relationships/hyperlink" Target="http://img0.liveinternet.ru/images/attach/c/3/75/478/75478452_540c54fb205deedab254d1b34ad011ae__kopiya.gif" TargetMode="External"/><Relationship Id="rId4" Type="http://schemas.openxmlformats.org/officeDocument/2006/relationships/hyperlink" Target="http://sochiprimus.ru/sochi_old_in_war/sochi_old_in_war.html" TargetMode="External"/><Relationship Id="rId9" Type="http://schemas.openxmlformats.org/officeDocument/2006/relationships/hyperlink" Target="http://www.ies-holding.com/uploads/tx_news/3de18798e8e0.jpg" TargetMode="External"/><Relationship Id="rId14" Type="http://schemas.openxmlformats.org/officeDocument/2006/relationships/hyperlink" Target="http://ww2history.ru/uploads/2004/1361299816_5097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6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4.jpg"/><Relationship Id="rId5" Type="http://schemas.openxmlformats.org/officeDocument/2006/relationships/image" Target="../media/image5.jpeg"/><Relationship Id="rId10" Type="http://schemas.openxmlformats.org/officeDocument/2006/relationships/image" Target="../media/image13.jpg"/><Relationship Id="rId4" Type="http://schemas.openxmlformats.org/officeDocument/2006/relationships/image" Target="../media/image4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7" Type="http://schemas.openxmlformats.org/officeDocument/2006/relationships/slide" Target="slide17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slide" Target="slide16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www.lingvo-online.ru/ru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908720"/>
            <a:ext cx="7175351" cy="648072"/>
          </a:xfrm>
        </p:spPr>
        <p:txBody>
          <a:bodyPr>
            <a:noAutofit/>
          </a:bodyPr>
          <a:lstStyle/>
          <a:p>
            <a:pPr algn="ctr"/>
            <a:r>
              <a:rPr lang="ru-RU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Урока английского языка в 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4 </a:t>
            </a:r>
            <a:r>
              <a:rPr lang="ru-RU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классе </a:t>
            </a:r>
            <a:br>
              <a:rPr lang="ru-RU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15208" y="1988840"/>
            <a:ext cx="6949280" cy="3888432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3000" dirty="0">
                <a:solidFill>
                  <a:schemeClr val="tx1"/>
                </a:solidFill>
              </a:rPr>
              <a:t>Тема урока: </a:t>
            </a:r>
            <a:r>
              <a:rPr lang="ru-RU" sz="30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Российские праздники. Сочи во время войны</a:t>
            </a:r>
          </a:p>
          <a:p>
            <a:pPr algn="l"/>
            <a:r>
              <a:rPr lang="ru-RU" sz="2600" dirty="0">
                <a:solidFill>
                  <a:schemeClr val="tx1"/>
                </a:solidFill>
              </a:rPr>
              <a:t>Выполнила :</a:t>
            </a:r>
            <a:r>
              <a:rPr lang="ru-RU" sz="3000" dirty="0">
                <a:solidFill>
                  <a:schemeClr val="tx1"/>
                </a:solidFill>
              </a:rPr>
              <a:t> учитель английского языка, </a:t>
            </a:r>
          </a:p>
          <a:p>
            <a:pPr algn="l"/>
            <a:r>
              <a:rPr lang="ru-RU" sz="3000" dirty="0" smtClean="0">
                <a:solidFill>
                  <a:schemeClr val="tx1"/>
                </a:solidFill>
              </a:rPr>
              <a:t>гимназии </a:t>
            </a:r>
            <a:r>
              <a:rPr lang="ru-RU" sz="3000" dirty="0">
                <a:solidFill>
                  <a:schemeClr val="tx1"/>
                </a:solidFill>
              </a:rPr>
              <a:t>№44,  г. Сочи, </a:t>
            </a:r>
          </a:p>
          <a:p>
            <a:pPr algn="l"/>
            <a:r>
              <a:rPr lang="ru-RU" sz="3000" dirty="0">
                <a:solidFill>
                  <a:schemeClr val="tx1"/>
                </a:solidFill>
              </a:rPr>
              <a:t>Краснодарского </a:t>
            </a:r>
            <a:r>
              <a:rPr lang="ru-RU" sz="3000" dirty="0" smtClean="0">
                <a:solidFill>
                  <a:schemeClr val="tx1"/>
                </a:solidFill>
              </a:rPr>
              <a:t>края</a:t>
            </a:r>
          </a:p>
          <a:p>
            <a:pPr algn="l"/>
            <a:r>
              <a:rPr lang="ru-RU" sz="30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Питинова  Наталья Владимировна</a:t>
            </a:r>
          </a:p>
          <a:p>
            <a:endParaRPr lang="en-US" sz="1900" dirty="0" smtClean="0"/>
          </a:p>
          <a:p>
            <a:endParaRPr lang="en-US" sz="1900" dirty="0"/>
          </a:p>
          <a:p>
            <a:r>
              <a:rPr lang="en-US" sz="1900" dirty="0" smtClean="0"/>
              <a:t>2015 </a:t>
            </a:r>
            <a:r>
              <a:rPr lang="ru-RU" sz="1900" dirty="0" smtClean="0"/>
              <a:t>год</a:t>
            </a:r>
          </a:p>
        </p:txBody>
      </p:sp>
      <p:pic>
        <p:nvPicPr>
          <p:cNvPr id="4" name="Picture 2" descr="&amp;fcy;&amp;ocy;&amp;rcy;&amp;ucy;&amp;mcy; vBSupport.org - &amp;Pcy;&amp;ocy;&amp;kcy;&amp;acy;&amp;zcy;&amp;acy;&amp;tcy;&amp;softcy; &amp;scy;&amp;ocy;&amp;ocy;&amp;bcy;&amp;shchcy;&amp;iecy;&amp;ncy;&amp;icy;&amp;iecy; &amp;ocy;&amp;tcy;&amp;dcy;&amp;iecy;&amp;lcy;&amp;softcy;&amp;ncy;&amp;ocy; - &amp;Gcy;&amp;iecy;&amp;ocy;&amp;rcy;&amp;gcy;&amp;icy;&amp;iecy;&amp;vcy;&amp;scy;&amp;kcy;&amp;acy;&amp;yacy; &amp;lcy;&amp;iecy;&amp;ncy;&amp;tcy;&amp;ocy;&amp;chcy;&amp;kcy;&amp;acy;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96432"/>
            <a:ext cx="4644516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63888" y="1700808"/>
            <a:ext cx="1847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89897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&amp;Vcy;&amp;iecy;&amp;chcy;&amp;ncy;&amp;ycy;&amp;jcy; &amp;ocy;&amp;gcy;&amp;ocy;&amp;ncy;&amp;softcy; &amp;Gcy;&amp;rcy;&amp;yacy;&amp;zcy;&amp;icy;&amp;ncy; &amp;Kcy;&amp;ocy;&amp;ncy;&amp;scy;&amp;tcy;&amp;acy;&amp;ncy;&amp;tcy;&amp;icy;&amp;ncy; 15 &amp;lcy;&amp;iecy;&amp;tcy; - &amp;Kcy;&amp;ocy;&amp;ncy;&amp;kcy;&amp;ucy;&amp;rcy;&amp;scy; &amp;kcy;&amp;ocy;&amp;mcy;&amp;pcy;&amp;softcy;&amp;yucy;&amp;tcy;&amp;iecy;&amp;rcy;&amp;ncy;&amp;ocy;&amp;jcy; &amp;gcy;&amp;rcy;&amp;acy;&amp;fcy;&amp;icy;&amp;kcy;&amp;icy; &amp;icy; &amp;acy;&amp;ncy;&amp;icy;&amp;mcy;&amp;acy;&amp;tscy;&amp;icy;&amp;icy; - &amp;Fcy;&amp;ocy;&amp;tcy;&amp;ocy;&amp;acy;&amp;lcy;&amp;softcy;&amp;bcy;&amp;ocy;&amp;mcy; - &amp;Pcy;&amp;iecy;&amp;rcy;&amp;scy;&amp;ocy;&amp;ncy;&amp;acy;&amp;lcy;&amp;softcy;&amp;ncy;&amp;ycy;&amp;jcy; &amp;scy;&amp;acy;&amp;jcy;&amp;tcy;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0099FF"/>
              </a:clrFrom>
              <a:clrTo>
                <a:srgbClr val="0099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92080" y="1052736"/>
            <a:ext cx="3390900" cy="261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&amp;Scy;&amp;Icy;&amp;Mcy;&amp;Pcy;&amp;Tcy;&amp;Ocy;&amp;Mcy;&amp;Ycy; &amp;Pcy;&amp;Rcy;&amp;Ocy;&amp;Bcy;&amp;Ucy;&amp;ZHcy;&amp;Dcy;&amp;IEcy;&amp;Ncy;&amp;Icy;&amp;YAcy; &amp;Kcy;&amp;Ucy;&amp;Ncy;&amp;Dcy;&amp;Acy;&amp;Lcy;&amp;Icy;&amp;Ncy;&amp;Icy; - &amp;Scy;&amp;tcy;&amp;rcy;&amp;acy;&amp;ncy;&amp;icy;&amp;tscy;&amp;acy; 3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0099FF"/>
              </a:clrFrom>
              <a:clrTo>
                <a:srgbClr val="0099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980728"/>
            <a:ext cx="1762125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4293096"/>
            <a:ext cx="34394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The girl wrote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95936" y="3717032"/>
            <a:ext cx="31831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a home task.</a:t>
            </a:r>
            <a:endParaRPr lang="ru-RU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995936" y="4869160"/>
            <a:ext cx="19724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a </a:t>
            </a:r>
            <a:r>
              <a:rPr lang="en-US" sz="4400" b="1" dirty="0" smtClean="0"/>
              <a:t>letter.</a:t>
            </a:r>
            <a:endParaRPr lang="ru-RU" sz="4400" b="1" dirty="0"/>
          </a:p>
        </p:txBody>
      </p:sp>
      <p:pic>
        <p:nvPicPr>
          <p:cNvPr id="7" name="Picture 14" descr="9 &amp;Mcy;&amp;acy;&amp;yacy; png - EgoEl- &amp;yacy;.&amp;rcy;&amp;ucy;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2679">
            <a:off x="7263329" y="4862325"/>
            <a:ext cx="2147438" cy="161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3744416" cy="2664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499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&amp;Vcy;&amp;iecy;&amp;chcy;&amp;ncy;&amp;ycy;&amp;jcy; &amp;ocy;&amp;gcy;&amp;ocy;&amp;ncy;&amp;softcy; &amp;Gcy;&amp;rcy;&amp;yacy;&amp;zcy;&amp;icy;&amp;ncy; &amp;Kcy;&amp;ocy;&amp;ncy;&amp;scy;&amp;tcy;&amp;acy;&amp;ncy;&amp;tcy;&amp;icy;&amp;ncy; 15 &amp;lcy;&amp;iecy;&amp;tcy; - &amp;Kcy;&amp;ocy;&amp;ncy;&amp;kcy;&amp;ucy;&amp;rcy;&amp;scy; &amp;kcy;&amp;ocy;&amp;mcy;&amp;pcy;&amp;softcy;&amp;yucy;&amp;tcy;&amp;iecy;&amp;rcy;&amp;ncy;&amp;ocy;&amp;jcy; &amp;gcy;&amp;rcy;&amp;acy;&amp;fcy;&amp;icy;&amp;kcy;&amp;icy; &amp;icy; &amp;acy;&amp;ncy;&amp;icy;&amp;mcy;&amp;acy;&amp;tscy;&amp;icy;&amp;icy; - &amp;Fcy;&amp;ocy;&amp;tcy;&amp;ocy;&amp;acy;&amp;lcy;&amp;softcy;&amp;bcy;&amp;ocy;&amp;mcy; - &amp;Pcy;&amp;iecy;&amp;rcy;&amp;scy;&amp;ocy;&amp;ncy;&amp;acy;&amp;lcy;&amp;softcy;&amp;ncy;&amp;ycy;&amp;jcy; &amp;scy;&amp;acy;&amp;jcy;&amp;tcy;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0099FF"/>
              </a:clrFrom>
              <a:clrTo>
                <a:srgbClr val="0099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53100" y="1124744"/>
            <a:ext cx="3390900" cy="261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&amp;Scy;&amp;Icy;&amp;Mcy;&amp;Pcy;&amp;Tcy;&amp;Ocy;&amp;Mcy;&amp;Ycy; &amp;Pcy;&amp;Rcy;&amp;Ocy;&amp;Bcy;&amp;Ucy;&amp;ZHcy;&amp;Dcy;&amp;IEcy;&amp;Ncy;&amp;Icy;&amp;YAcy; &amp;Kcy;&amp;Ucy;&amp;Ncy;&amp;Dcy;&amp;Acy;&amp;Lcy;&amp;Icy;&amp;Ncy;&amp;Icy; - &amp;Scy;&amp;tcy;&amp;rcy;&amp;acy;&amp;ncy;&amp;icy;&amp;tscy;&amp;acy; 3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0099FF"/>
              </a:clrFrom>
              <a:clrTo>
                <a:srgbClr val="0099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980728"/>
            <a:ext cx="1762125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692696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My grandfather is 79 years old.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59632" y="4365104"/>
            <a:ext cx="6864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/>
              <a:t>5</a:t>
            </a:r>
            <a:r>
              <a:rPr lang="en-US" sz="4400" b="1" dirty="0" smtClean="0"/>
              <a:t>.</a:t>
            </a:r>
            <a:endParaRPr lang="ru-RU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11960" y="4293096"/>
            <a:ext cx="7248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8</a:t>
            </a:r>
            <a:r>
              <a:rPr lang="en-US" sz="4400" b="1" dirty="0" smtClean="0"/>
              <a:t>.</a:t>
            </a:r>
            <a:endParaRPr lang="ru-RU" sz="4400" b="1" dirty="0"/>
          </a:p>
        </p:txBody>
      </p:sp>
      <p:pic>
        <p:nvPicPr>
          <p:cNvPr id="7" name="Picture 14" descr="9 &amp;Mcy;&amp;acy;&amp;yacy; png - EgoEl- &amp;yacy;.&amp;rcy;&amp;ucy;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2679">
            <a:off x="7191321" y="4861331"/>
            <a:ext cx="2147438" cy="161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3140968"/>
            <a:ext cx="55099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In 1944 my </a:t>
            </a:r>
            <a:r>
              <a:rPr lang="en-US" sz="3600" b="1" dirty="0" smtClean="0"/>
              <a:t>grandfather </a:t>
            </a:r>
            <a:r>
              <a:rPr lang="en-US" sz="3600" b="1" dirty="0"/>
              <a:t>was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76345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&amp;Vcy;&amp;iecy;&amp;chcy;&amp;ncy;&amp;ycy;&amp;jcy; &amp;ocy;&amp;gcy;&amp;ocy;&amp;ncy;&amp;softcy; &amp;Gcy;&amp;rcy;&amp;yacy;&amp;zcy;&amp;icy;&amp;ncy; &amp;Kcy;&amp;ocy;&amp;ncy;&amp;scy;&amp;tcy;&amp;acy;&amp;ncy;&amp;tcy;&amp;icy;&amp;ncy; 15 &amp;lcy;&amp;iecy;&amp;tcy; - &amp;Kcy;&amp;ocy;&amp;ncy;&amp;kcy;&amp;ucy;&amp;rcy;&amp;scy; &amp;kcy;&amp;ocy;&amp;mcy;&amp;pcy;&amp;softcy;&amp;yucy;&amp;tcy;&amp;iecy;&amp;rcy;&amp;ncy;&amp;ocy;&amp;jcy; &amp;gcy;&amp;rcy;&amp;acy;&amp;fcy;&amp;icy;&amp;kcy;&amp;icy; &amp;icy; &amp;acy;&amp;ncy;&amp;icy;&amp;mcy;&amp;acy;&amp;tscy;&amp;icy;&amp;icy; - &amp;Fcy;&amp;ocy;&amp;tcy;&amp;ocy;&amp;acy;&amp;lcy;&amp;softcy;&amp;bcy;&amp;ocy;&amp;mcy; - &amp;Pcy;&amp;iecy;&amp;rcy;&amp;scy;&amp;ocy;&amp;ncy;&amp;acy;&amp;lcy;&amp;softcy;&amp;ncy;&amp;ycy;&amp;jcy; &amp;scy;&amp;acy;&amp;jcy;&amp;tcy;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0099FF"/>
              </a:clrFrom>
              <a:clrTo>
                <a:srgbClr val="0099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64088" y="836712"/>
            <a:ext cx="3390900" cy="261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&amp;Scy;&amp;Icy;&amp;Mcy;&amp;Pcy;&amp;Tcy;&amp;Ocy;&amp;Mcy;&amp;Ycy; &amp;Pcy;&amp;Rcy;&amp;Ocy;&amp;Bcy;&amp;Ucy;&amp;ZHcy;&amp;Dcy;&amp;IEcy;&amp;Ncy;&amp;Icy;&amp;YAcy; &amp;Kcy;&amp;Ucy;&amp;Ncy;&amp;Dcy;&amp;Acy;&amp;Lcy;&amp;Icy;&amp;Ncy;&amp;Icy; - &amp;Scy;&amp;tcy;&amp;rcy;&amp;acy;&amp;ncy;&amp;icy;&amp;tscy;&amp;acy; 3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0099FF"/>
              </a:clrFrom>
              <a:clrTo>
                <a:srgbClr val="0099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620688"/>
            <a:ext cx="1762125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4365104"/>
            <a:ext cx="30403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They posted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067944" y="4725144"/>
            <a:ext cx="25796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postcards.</a:t>
            </a:r>
            <a:endParaRPr lang="ru-RU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923928" y="3789040"/>
            <a:ext cx="19912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parcels.</a:t>
            </a:r>
            <a:endParaRPr lang="ru-RU" sz="4400" b="1" dirty="0"/>
          </a:p>
        </p:txBody>
      </p:sp>
      <p:pic>
        <p:nvPicPr>
          <p:cNvPr id="7" name="Picture 14" descr="9 &amp;Mcy;&amp;acy;&amp;yacy; png - EgoEl- &amp;yacy;.&amp;rcy;&amp;ucy;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2679">
            <a:off x="7263330" y="4861333"/>
            <a:ext cx="2147438" cy="161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&amp;Kcy;&amp;acy;&amp;kcy; &amp;ocy;&amp;tcy;&amp;kcy;&amp;acy;&amp;zcy;&amp;acy;&amp;tcy;&amp;softcy;&amp;scy;&amp;yacy; &amp;ocy;&amp;tcy; &amp;pcy;&amp;ocy;&amp;scy;&amp;ycy;&amp;lcy;&amp;kcy;&amp;icy;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3528392" cy="2628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900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logo_200_blu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2640348" cy="9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3608" y="2132856"/>
            <a:ext cx="7190936" cy="3480545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4" name="Picture 14" descr="9 &amp;Mcy;&amp;acy;&amp;yacy; png - EgoEl- &amp;yacy;.&amp;rcy;&amp;ucy;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2679">
            <a:off x="7191321" y="4861331"/>
            <a:ext cx="2147438" cy="161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269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9 &amp;mcy;&amp;acy;&amp;yacy; - &amp;Dcy;&amp;iecy;&amp;ncy;&amp;softcy; &amp;pcy;&amp;ocy;&amp;bcy;&amp;iecy;&amp;dcy;&amp;ycy;!1724 - &amp;Gcy;&amp;rcy;&amp;acy;&amp;ncy;&amp;icy; &amp;ucy;&amp;mcy;&amp;acy;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7162291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476672"/>
            <a:ext cx="5834546" cy="115212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Happy Victory Day!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7462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764704"/>
            <a:ext cx="4032448" cy="4968552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14" descr="9 &amp;Mcy;&amp;acy;&amp;yacy; png - EgoEl- &amp;yacy;.&amp;rcy;&amp;ucy;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35825">
            <a:off x="6780449" y="4795378"/>
            <a:ext cx="2439505" cy="1829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0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9 &amp;Mcy;&amp;acy;&amp;yacy; png - EgoEl- &amp;yacy;.&amp;rcy;&amp;ucy;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35825">
            <a:off x="7052787" y="5089151"/>
            <a:ext cx="2113788" cy="1585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92696"/>
            <a:ext cx="3870920" cy="4950311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032737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9 &amp;Mcy;&amp;acy;&amp;yacy; png - EgoEl- &amp;yacy;.&amp;rcy;&amp;ucy;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35825">
            <a:off x="7052787" y="5089151"/>
            <a:ext cx="2113788" cy="1585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1\Desktop\разное\день победы\1361299816_509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83768" y="680076"/>
            <a:ext cx="3891384" cy="5415844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627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264696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3500" b="1" dirty="0"/>
              <a:t>Информация о Сочи времен ВОВ</a:t>
            </a:r>
            <a:endParaRPr lang="ru-RU" sz="3500" dirty="0"/>
          </a:p>
          <a:p>
            <a:pPr marL="0" indent="0">
              <a:buNone/>
            </a:pPr>
            <a:r>
              <a:rPr lang="ru-RU" sz="3500" dirty="0"/>
              <a:t>Артюхов С. А.</a:t>
            </a:r>
          </a:p>
          <a:p>
            <a:pPr marL="0" indent="0">
              <a:buNone/>
            </a:pPr>
            <a:r>
              <a:rPr lang="ru-RU" sz="3500" dirty="0"/>
              <a:t>    Сочи в годы Великой Отечественной войны 1941-1945 </a:t>
            </a:r>
            <a:r>
              <a:rPr lang="ru-RU" sz="3500" dirty="0" err="1"/>
              <a:t>гг</a:t>
            </a:r>
            <a:r>
              <a:rPr lang="ru-RU" sz="3500" dirty="0"/>
              <a:t> – Сочи: Издательство ООО «</a:t>
            </a:r>
            <a:r>
              <a:rPr lang="ru-RU" sz="3500" dirty="0" err="1"/>
              <a:t>Стерх</a:t>
            </a:r>
            <a:r>
              <a:rPr lang="ru-RU" sz="3500" dirty="0"/>
              <a:t>», 2004</a:t>
            </a:r>
          </a:p>
          <a:p>
            <a:pPr marL="0" indent="0">
              <a:buNone/>
            </a:pPr>
            <a:r>
              <a:rPr lang="ru-RU" sz="3500" u="sng" dirty="0">
                <a:hlinkClick r:id="rId2"/>
              </a:rPr>
              <a:t>http://www.livekuban.ru/image/sochi-gorod-vrach-i-gorod-voin/</a:t>
            </a:r>
            <a:endParaRPr lang="ru-RU" sz="3500" dirty="0"/>
          </a:p>
          <a:p>
            <a:pPr marL="0" indent="0">
              <a:buNone/>
            </a:pPr>
            <a:r>
              <a:rPr lang="ru-RU" sz="3500" u="sng" dirty="0">
                <a:hlinkClick r:id="rId3"/>
              </a:rPr>
              <a:t>http://www.diary.ru/~Adelina3/p185952938.htm?oam</a:t>
            </a:r>
            <a:endParaRPr lang="ru-RU" sz="3500" dirty="0"/>
          </a:p>
          <a:p>
            <a:pPr marL="0" indent="0">
              <a:buNone/>
            </a:pPr>
            <a:r>
              <a:rPr lang="ru-RU" sz="3500" u="sng" dirty="0">
                <a:hlinkClick r:id="rId4"/>
              </a:rPr>
              <a:t>http://sochiprimus.ru/sochi_old_in_war/sochi_old_in_war.html</a:t>
            </a:r>
            <a:endParaRPr lang="ru-RU" sz="3500" dirty="0"/>
          </a:p>
          <a:p>
            <a:pPr marL="0" indent="0">
              <a:buNone/>
            </a:pPr>
            <a:r>
              <a:rPr lang="ru-RU" sz="3500" b="1" dirty="0"/>
              <a:t>Открытки</a:t>
            </a:r>
            <a:r>
              <a:rPr lang="ru-RU" sz="3500" dirty="0"/>
              <a:t> с днем победы</a:t>
            </a:r>
          </a:p>
          <a:p>
            <a:pPr marL="0" indent="0">
              <a:buNone/>
            </a:pPr>
            <a:r>
              <a:rPr lang="ru-RU" sz="3500" u="sng" dirty="0">
                <a:hlinkClick r:id="rId5"/>
              </a:rPr>
              <a:t>http://img0.liveinternet.ru/images/attach/b/4/112/628/112628470_large_557891058.gif</a:t>
            </a:r>
            <a:endParaRPr lang="ru-RU" sz="3500" dirty="0"/>
          </a:p>
          <a:p>
            <a:pPr marL="0" indent="0">
              <a:buNone/>
            </a:pPr>
            <a:r>
              <a:rPr lang="ru-RU" sz="3500" u="sng" dirty="0">
                <a:hlinkClick r:id="rId6"/>
              </a:rPr>
              <a:t>http://www.cheboksary.ru/images/23286.jpg</a:t>
            </a:r>
            <a:endParaRPr lang="ru-RU" sz="3500" dirty="0"/>
          </a:p>
          <a:p>
            <a:pPr marL="0" indent="0">
              <a:buNone/>
            </a:pPr>
            <a:r>
              <a:rPr lang="ru-RU" sz="3500" b="1" dirty="0"/>
              <a:t>Фон презентации</a:t>
            </a:r>
            <a:endParaRPr lang="ru-RU" sz="3500" dirty="0"/>
          </a:p>
          <a:p>
            <a:pPr marL="0" indent="0">
              <a:buNone/>
            </a:pPr>
            <a:r>
              <a:rPr lang="ru-RU" sz="3500" u="sng" dirty="0">
                <a:hlinkClick r:id="rId7"/>
              </a:rPr>
              <a:t>http://www.anypics.ru/download.php?file=201211/640x480/anypics.ru-53070.jpg</a:t>
            </a:r>
            <a:endParaRPr lang="ru-RU" sz="3500" dirty="0"/>
          </a:p>
          <a:p>
            <a:pPr marL="0" indent="0">
              <a:buNone/>
            </a:pPr>
            <a:r>
              <a:rPr lang="ru-RU" sz="3500" u="sng" dirty="0">
                <a:hlinkClick r:id="rId8"/>
              </a:rPr>
              <a:t>http://img-fotki.yandex.ru/get/6301/23525688.2/0_7ad21_71a2563e_XL</a:t>
            </a:r>
            <a:endParaRPr lang="ru-RU" sz="3500" dirty="0"/>
          </a:p>
          <a:p>
            <a:pPr marL="0" indent="0">
              <a:buNone/>
            </a:pPr>
            <a:r>
              <a:rPr lang="ru-RU" sz="3500" u="sng" dirty="0">
                <a:hlinkClick r:id="rId9"/>
              </a:rPr>
              <a:t>http://www.ies-holding.com/uploads/tx_news/3de18798e8e0.jpg</a:t>
            </a:r>
            <a:endParaRPr lang="ru-RU" sz="3500" dirty="0"/>
          </a:p>
          <a:p>
            <a:pPr marL="0" indent="0">
              <a:buNone/>
            </a:pPr>
            <a:r>
              <a:rPr lang="ru-RU" sz="3500" b="1" dirty="0"/>
              <a:t>Фото времен ВОВ</a:t>
            </a:r>
            <a:endParaRPr lang="ru-RU" sz="3500" dirty="0"/>
          </a:p>
          <a:p>
            <a:pPr marL="0" indent="0">
              <a:buNone/>
            </a:pPr>
            <a:r>
              <a:rPr lang="en-US" sz="3500" u="sng" dirty="0">
                <a:hlinkClick r:id="rId10"/>
              </a:rPr>
              <a:t>http</a:t>
            </a:r>
            <a:r>
              <a:rPr lang="ru-RU" sz="3500" u="sng" dirty="0">
                <a:hlinkClick r:id="rId10"/>
              </a:rPr>
              <a:t>://</a:t>
            </a:r>
            <a:r>
              <a:rPr lang="en-US" sz="3500" u="sng" dirty="0" err="1">
                <a:hlinkClick r:id="rId10"/>
              </a:rPr>
              <a:t>sochiprimus</a:t>
            </a:r>
            <a:r>
              <a:rPr lang="ru-RU" sz="3500" u="sng" dirty="0">
                <a:hlinkClick r:id="rId10"/>
              </a:rPr>
              <a:t>.</a:t>
            </a:r>
            <a:r>
              <a:rPr lang="en-US" sz="3500" u="sng" dirty="0" err="1">
                <a:hlinkClick r:id="rId10"/>
              </a:rPr>
              <a:t>ru</a:t>
            </a:r>
            <a:r>
              <a:rPr lang="ru-RU" sz="3500" u="sng" dirty="0">
                <a:hlinkClick r:id="rId10"/>
              </a:rPr>
              <a:t>/</a:t>
            </a:r>
            <a:r>
              <a:rPr lang="en-US" sz="3500" u="sng" dirty="0" err="1">
                <a:hlinkClick r:id="rId10"/>
              </a:rPr>
              <a:t>sochi</a:t>
            </a:r>
            <a:r>
              <a:rPr lang="ru-RU" sz="3500" u="sng" dirty="0">
                <a:hlinkClick r:id="rId10"/>
              </a:rPr>
              <a:t>_</a:t>
            </a:r>
            <a:r>
              <a:rPr lang="en-US" sz="3500" u="sng" dirty="0">
                <a:hlinkClick r:id="rId10"/>
              </a:rPr>
              <a:t>old</a:t>
            </a:r>
            <a:r>
              <a:rPr lang="ru-RU" sz="3500" u="sng" dirty="0">
                <a:hlinkClick r:id="rId10"/>
              </a:rPr>
              <a:t>_</a:t>
            </a:r>
            <a:r>
              <a:rPr lang="en-US" sz="3500" u="sng" dirty="0">
                <a:hlinkClick r:id="rId10"/>
              </a:rPr>
              <a:t>in</a:t>
            </a:r>
            <a:r>
              <a:rPr lang="ru-RU" sz="3500" u="sng" dirty="0">
                <a:hlinkClick r:id="rId10"/>
              </a:rPr>
              <a:t>_</a:t>
            </a:r>
            <a:r>
              <a:rPr lang="en-US" sz="3500" u="sng" dirty="0">
                <a:hlinkClick r:id="rId10"/>
              </a:rPr>
              <a:t>war</a:t>
            </a:r>
            <a:r>
              <a:rPr lang="ru-RU" sz="3500" u="sng" dirty="0">
                <a:hlinkClick r:id="rId10"/>
              </a:rPr>
              <a:t>/</a:t>
            </a:r>
            <a:r>
              <a:rPr lang="en-US" sz="3500" u="sng" dirty="0">
                <a:hlinkClick r:id="rId10"/>
              </a:rPr>
              <a:t>images</a:t>
            </a:r>
            <a:r>
              <a:rPr lang="ru-RU" sz="3500" u="sng" dirty="0">
                <a:hlinkClick r:id="rId10"/>
              </a:rPr>
              <a:t>_</a:t>
            </a:r>
            <a:r>
              <a:rPr lang="en-US" sz="3500" u="sng" dirty="0">
                <a:hlinkClick r:id="rId10"/>
              </a:rPr>
              <a:t>war</a:t>
            </a:r>
            <a:r>
              <a:rPr lang="ru-RU" sz="3500" u="sng" dirty="0">
                <a:hlinkClick r:id="rId10"/>
              </a:rPr>
              <a:t>/</a:t>
            </a:r>
            <a:r>
              <a:rPr lang="en-US" sz="3500" u="sng" dirty="0">
                <a:hlinkClick r:id="rId10"/>
              </a:rPr>
              <a:t>b</a:t>
            </a:r>
            <a:r>
              <a:rPr lang="ru-RU" sz="3500" u="sng" dirty="0">
                <a:hlinkClick r:id="rId10"/>
              </a:rPr>
              <a:t>2.</a:t>
            </a:r>
            <a:r>
              <a:rPr lang="en-US" sz="3500" u="sng" dirty="0">
                <a:hlinkClick r:id="rId10"/>
              </a:rPr>
              <a:t>jpg</a:t>
            </a:r>
            <a:endParaRPr lang="ru-RU" sz="3500" dirty="0"/>
          </a:p>
          <a:p>
            <a:pPr marL="0" indent="0">
              <a:buNone/>
            </a:pPr>
            <a:r>
              <a:rPr lang="en-US" sz="3500" u="sng" dirty="0">
                <a:hlinkClick r:id="rId11"/>
              </a:rPr>
              <a:t>http</a:t>
            </a:r>
            <a:r>
              <a:rPr lang="ru-RU" sz="3500" u="sng" dirty="0">
                <a:hlinkClick r:id="rId11"/>
              </a:rPr>
              <a:t>://</a:t>
            </a:r>
            <a:r>
              <a:rPr lang="en-US" sz="3500" u="sng" dirty="0" err="1">
                <a:hlinkClick r:id="rId11"/>
              </a:rPr>
              <a:t>sochiprimus</a:t>
            </a:r>
            <a:r>
              <a:rPr lang="ru-RU" sz="3500" u="sng" dirty="0">
                <a:hlinkClick r:id="rId11"/>
              </a:rPr>
              <a:t>.</a:t>
            </a:r>
            <a:r>
              <a:rPr lang="en-US" sz="3500" u="sng" dirty="0" err="1">
                <a:hlinkClick r:id="rId11"/>
              </a:rPr>
              <a:t>ru</a:t>
            </a:r>
            <a:r>
              <a:rPr lang="ru-RU" sz="3500" u="sng" dirty="0">
                <a:hlinkClick r:id="rId11"/>
              </a:rPr>
              <a:t>/</a:t>
            </a:r>
            <a:r>
              <a:rPr lang="en-US" sz="3500" u="sng" dirty="0" err="1">
                <a:hlinkClick r:id="rId11"/>
              </a:rPr>
              <a:t>sochi</a:t>
            </a:r>
            <a:r>
              <a:rPr lang="ru-RU" sz="3500" u="sng" dirty="0">
                <a:hlinkClick r:id="rId11"/>
              </a:rPr>
              <a:t>_</a:t>
            </a:r>
            <a:r>
              <a:rPr lang="en-US" sz="3500" u="sng" dirty="0">
                <a:hlinkClick r:id="rId11"/>
              </a:rPr>
              <a:t>old</a:t>
            </a:r>
            <a:r>
              <a:rPr lang="ru-RU" sz="3500" u="sng" dirty="0">
                <a:hlinkClick r:id="rId11"/>
              </a:rPr>
              <a:t>_</a:t>
            </a:r>
            <a:r>
              <a:rPr lang="en-US" sz="3500" u="sng" dirty="0">
                <a:hlinkClick r:id="rId11"/>
              </a:rPr>
              <a:t>in</a:t>
            </a:r>
            <a:r>
              <a:rPr lang="ru-RU" sz="3500" u="sng" dirty="0">
                <a:hlinkClick r:id="rId11"/>
              </a:rPr>
              <a:t>_</a:t>
            </a:r>
            <a:r>
              <a:rPr lang="en-US" sz="3500" u="sng" dirty="0">
                <a:hlinkClick r:id="rId11"/>
              </a:rPr>
              <a:t>war</a:t>
            </a:r>
            <a:r>
              <a:rPr lang="ru-RU" sz="3500" u="sng" dirty="0">
                <a:hlinkClick r:id="rId11"/>
              </a:rPr>
              <a:t>/</a:t>
            </a:r>
            <a:r>
              <a:rPr lang="en-US" sz="3500" u="sng" dirty="0">
                <a:hlinkClick r:id="rId11"/>
              </a:rPr>
              <a:t>images</a:t>
            </a:r>
            <a:r>
              <a:rPr lang="ru-RU" sz="3500" u="sng" dirty="0">
                <a:hlinkClick r:id="rId11"/>
              </a:rPr>
              <a:t>_</a:t>
            </a:r>
            <a:r>
              <a:rPr lang="en-US" sz="3500" u="sng" dirty="0">
                <a:hlinkClick r:id="rId11"/>
              </a:rPr>
              <a:t>war</a:t>
            </a:r>
            <a:r>
              <a:rPr lang="ru-RU" sz="3500" u="sng" dirty="0">
                <a:hlinkClick r:id="rId11"/>
              </a:rPr>
              <a:t>_1/1_</a:t>
            </a:r>
            <a:r>
              <a:rPr lang="en-US" sz="3500" u="sng" dirty="0" err="1">
                <a:hlinkClick r:id="rId11"/>
              </a:rPr>
              <a:t>tyl</a:t>
            </a:r>
            <a:r>
              <a:rPr lang="ru-RU" sz="3500" u="sng" dirty="0">
                <a:hlinkClick r:id="rId11"/>
              </a:rPr>
              <a:t>.</a:t>
            </a:r>
            <a:r>
              <a:rPr lang="en-US" sz="3500" u="sng" dirty="0">
                <a:hlinkClick r:id="rId11"/>
              </a:rPr>
              <a:t>jpg</a:t>
            </a:r>
            <a:endParaRPr lang="ru-RU" sz="3500" dirty="0"/>
          </a:p>
          <a:p>
            <a:pPr marL="0" indent="0">
              <a:buNone/>
            </a:pPr>
            <a:r>
              <a:rPr lang="ru-RU" sz="3500" u="sng" dirty="0">
                <a:hlinkClick r:id="rId12"/>
              </a:rPr>
              <a:t>http://sochiprimus.ru/sochi_old_in_war/images_war/b5.jpg</a:t>
            </a:r>
            <a:endParaRPr lang="ru-RU" sz="3500" dirty="0"/>
          </a:p>
          <a:p>
            <a:pPr marL="0" indent="0">
              <a:buNone/>
            </a:pPr>
            <a:r>
              <a:rPr lang="en-US" sz="3500" u="sng" dirty="0">
                <a:hlinkClick r:id="rId13"/>
              </a:rPr>
              <a:t>http</a:t>
            </a:r>
            <a:r>
              <a:rPr lang="ru-RU" sz="3500" u="sng" dirty="0">
                <a:hlinkClick r:id="rId13"/>
              </a:rPr>
              <a:t>://</a:t>
            </a:r>
            <a:r>
              <a:rPr lang="en-US" sz="3500" u="sng" dirty="0" err="1">
                <a:hlinkClick r:id="rId13"/>
              </a:rPr>
              <a:t>img</a:t>
            </a:r>
            <a:r>
              <a:rPr lang="ru-RU" sz="3500" u="sng" dirty="0">
                <a:hlinkClick r:id="rId13"/>
              </a:rPr>
              <a:t>-</a:t>
            </a:r>
            <a:r>
              <a:rPr lang="en-US" sz="3500" u="sng" dirty="0" err="1">
                <a:hlinkClick r:id="rId13"/>
              </a:rPr>
              <a:t>fotki</a:t>
            </a:r>
            <a:r>
              <a:rPr lang="ru-RU" sz="3500" u="sng" dirty="0">
                <a:hlinkClick r:id="rId13"/>
              </a:rPr>
              <a:t>.</a:t>
            </a:r>
            <a:r>
              <a:rPr lang="en-US" sz="3500" u="sng" dirty="0" err="1">
                <a:hlinkClick r:id="rId13"/>
              </a:rPr>
              <a:t>yandex</a:t>
            </a:r>
            <a:r>
              <a:rPr lang="ru-RU" sz="3500" u="sng" dirty="0">
                <a:hlinkClick r:id="rId13"/>
              </a:rPr>
              <a:t>.</a:t>
            </a:r>
            <a:r>
              <a:rPr lang="en-US" sz="3500" u="sng" dirty="0" err="1">
                <a:hlinkClick r:id="rId13"/>
              </a:rPr>
              <a:t>ru</a:t>
            </a:r>
            <a:r>
              <a:rPr lang="ru-RU" sz="3500" u="sng" dirty="0">
                <a:hlinkClick r:id="rId13"/>
              </a:rPr>
              <a:t>/</a:t>
            </a:r>
            <a:r>
              <a:rPr lang="en-US" sz="3500" u="sng" dirty="0">
                <a:hlinkClick r:id="rId13"/>
              </a:rPr>
              <a:t>get</a:t>
            </a:r>
            <a:r>
              <a:rPr lang="ru-RU" sz="3500" u="sng" dirty="0">
                <a:hlinkClick r:id="rId13"/>
              </a:rPr>
              <a:t>/5642/121447594.2</a:t>
            </a:r>
            <a:r>
              <a:rPr lang="en-US" sz="3500" u="sng" dirty="0" err="1">
                <a:hlinkClick r:id="rId13"/>
              </a:rPr>
              <a:t>eb</a:t>
            </a:r>
            <a:r>
              <a:rPr lang="ru-RU" sz="3500" u="sng" dirty="0">
                <a:hlinkClick r:id="rId13"/>
              </a:rPr>
              <a:t>/0_</a:t>
            </a:r>
            <a:r>
              <a:rPr lang="en-US" sz="3500" u="sng" dirty="0">
                <a:hlinkClick r:id="rId13"/>
              </a:rPr>
              <a:t>b</a:t>
            </a:r>
            <a:r>
              <a:rPr lang="ru-RU" sz="3500" u="sng" dirty="0">
                <a:hlinkClick r:id="rId13"/>
              </a:rPr>
              <a:t>9610_6</a:t>
            </a:r>
            <a:r>
              <a:rPr lang="en-US" sz="3500" u="sng" dirty="0">
                <a:hlinkClick r:id="rId13"/>
              </a:rPr>
              <a:t>e</a:t>
            </a:r>
            <a:r>
              <a:rPr lang="ru-RU" sz="3500" u="sng" dirty="0">
                <a:hlinkClick r:id="rId13"/>
              </a:rPr>
              <a:t>5</a:t>
            </a:r>
            <a:r>
              <a:rPr lang="en-US" sz="3500" u="sng" dirty="0">
                <a:hlinkClick r:id="rId13"/>
              </a:rPr>
              <a:t>b</a:t>
            </a:r>
            <a:r>
              <a:rPr lang="ru-RU" sz="3500" u="sng" dirty="0">
                <a:hlinkClick r:id="rId13"/>
              </a:rPr>
              <a:t>20</a:t>
            </a:r>
            <a:r>
              <a:rPr lang="en-US" sz="3500" u="sng" dirty="0">
                <a:hlinkClick r:id="rId13"/>
              </a:rPr>
              <a:t>bf</a:t>
            </a:r>
            <a:r>
              <a:rPr lang="ru-RU" sz="3500" u="sng" dirty="0">
                <a:hlinkClick r:id="rId13"/>
              </a:rPr>
              <a:t>_</a:t>
            </a:r>
            <a:r>
              <a:rPr lang="en-US" sz="3500" u="sng" dirty="0">
                <a:hlinkClick r:id="rId13"/>
              </a:rPr>
              <a:t>XL</a:t>
            </a:r>
            <a:r>
              <a:rPr lang="ru-RU" sz="3500" u="sng" dirty="0">
                <a:hlinkClick r:id="rId13"/>
              </a:rPr>
              <a:t>.</a:t>
            </a:r>
            <a:r>
              <a:rPr lang="en-US" sz="3500" u="sng" dirty="0">
                <a:hlinkClick r:id="rId13"/>
              </a:rPr>
              <a:t>jpeg</a:t>
            </a:r>
            <a:r>
              <a:rPr lang="ru-RU" sz="3500" u="sng" dirty="0">
                <a:hlinkClick r:id="rId13"/>
              </a:rPr>
              <a:t>.</a:t>
            </a:r>
            <a:r>
              <a:rPr lang="en-US" sz="3500" u="sng" dirty="0">
                <a:hlinkClick r:id="rId13"/>
              </a:rPr>
              <a:t>jpg</a:t>
            </a:r>
            <a:endParaRPr lang="ru-RU" sz="3500" dirty="0"/>
          </a:p>
          <a:p>
            <a:pPr marL="0" indent="0">
              <a:buNone/>
            </a:pPr>
            <a:r>
              <a:rPr lang="ru-RU" sz="3500" u="sng" dirty="0">
                <a:hlinkClick r:id="rId14"/>
              </a:rPr>
              <a:t>http://ww2history.ru/uploads/2004/1361299816_5097.jpg</a:t>
            </a:r>
            <a:endParaRPr lang="ru-RU" sz="3500" dirty="0"/>
          </a:p>
          <a:p>
            <a:pPr marL="0" indent="0">
              <a:buNone/>
            </a:pPr>
            <a:r>
              <a:rPr lang="ru-RU" sz="3500" dirty="0"/>
              <a:t>фото орден</a:t>
            </a:r>
          </a:p>
          <a:p>
            <a:pPr marL="0" indent="0">
              <a:buNone/>
            </a:pPr>
            <a:r>
              <a:rPr lang="ru-RU" sz="3500" u="sng" dirty="0">
                <a:hlinkClick r:id="rId15"/>
              </a:rPr>
              <a:t>http://nagrada-info.narod.ru/58.jpg</a:t>
            </a:r>
            <a:endParaRPr lang="ru-RU" sz="3500" dirty="0"/>
          </a:p>
          <a:p>
            <a:pPr marL="0" indent="0">
              <a:buNone/>
            </a:pPr>
            <a:r>
              <a:rPr lang="ru-RU" sz="3500" dirty="0"/>
              <a:t>фото ягоды шиповника</a:t>
            </a:r>
          </a:p>
          <a:p>
            <a:pPr marL="0" indent="0">
              <a:buNone/>
            </a:pPr>
            <a:r>
              <a:rPr lang="ru-RU" sz="3500" u="sng" dirty="0">
                <a:hlinkClick r:id="rId16"/>
              </a:rPr>
              <a:t>http://zdraveda.com/sites/default/files/u46/2011/02/shipovnik.jpg</a:t>
            </a:r>
            <a:endParaRPr lang="ru-RU" sz="3500" dirty="0"/>
          </a:p>
          <a:p>
            <a:pPr marL="0" indent="0">
              <a:buNone/>
            </a:pPr>
            <a:r>
              <a:rPr lang="ru-RU" sz="3500" dirty="0"/>
              <a:t>фото памятник медикам</a:t>
            </a:r>
          </a:p>
          <a:p>
            <a:pPr marL="0" indent="0">
              <a:buNone/>
            </a:pPr>
            <a:r>
              <a:rPr lang="ru-RU" sz="3500" u="sng" dirty="0">
                <a:hlinkClick r:id="rId17"/>
              </a:rPr>
              <a:t>http://img-fotki.yandex.ru/get/6441/121447594.2eb/0_b960a_330656d9_XL.jpeg.jpg</a:t>
            </a:r>
            <a:endParaRPr lang="ru-RU" sz="3500" dirty="0"/>
          </a:p>
          <a:p>
            <a:pPr marL="0" indent="0">
              <a:buNone/>
            </a:pPr>
            <a:r>
              <a:rPr lang="ru-RU" sz="3500" b="1" dirty="0"/>
              <a:t>Вечный огонь анимация</a:t>
            </a:r>
            <a:r>
              <a:rPr lang="ru-RU" sz="3500" dirty="0"/>
              <a:t> </a:t>
            </a:r>
            <a:r>
              <a:rPr lang="ru-RU" sz="3500" u="sng" dirty="0">
                <a:hlinkClick r:id="rId18"/>
              </a:rPr>
              <a:t>http://konkurs123.ucoz.ru/_ph/1/2/933179665.jpg?1407992401</a:t>
            </a:r>
            <a:endParaRPr lang="ru-RU" sz="3500" dirty="0"/>
          </a:p>
          <a:p>
            <a:pPr marL="0" indent="0">
              <a:buNone/>
            </a:pPr>
            <a:r>
              <a:rPr lang="ru-RU" sz="3500" u="sng" dirty="0">
                <a:hlinkClick r:id="rId19"/>
              </a:rPr>
              <a:t>http://img0.liveinternet.ru/images/attach/c/3/75/478/75478452_540c54fb205deedab254d1b34ad011ae__kopiya.gif</a:t>
            </a:r>
            <a:endParaRPr lang="ru-RU" sz="3500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678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85406">
            <a:off x="3213560" y="762185"/>
            <a:ext cx="2992739" cy="21297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9525">
            <a:off x="1003584" y="1119574"/>
            <a:ext cx="3988624" cy="23732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03771">
            <a:off x="3602078" y="1484327"/>
            <a:ext cx="4825912" cy="32977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71661">
            <a:off x="937771" y="3213952"/>
            <a:ext cx="4763388" cy="30856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3256">
            <a:off x="3801185" y="2787027"/>
            <a:ext cx="4346642" cy="3293789"/>
          </a:xfrm>
          <a:prstGeom prst="rect">
            <a:avLst/>
          </a:prstGeom>
        </p:spPr>
      </p:pic>
      <p:pic>
        <p:nvPicPr>
          <p:cNvPr id="16" name="Picture 14" descr="9 &amp;Mcy;&amp;acy;&amp;yacy; png - EgoEl- &amp;yacy;.&amp;rcy;&amp;ucy;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2679">
            <a:off x="7191321" y="4861331"/>
            <a:ext cx="2147438" cy="161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71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764704"/>
            <a:ext cx="5472608" cy="54726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908720"/>
            <a:ext cx="5998531" cy="5055531"/>
          </a:xfrm>
          <a:prstGeom prst="rect">
            <a:avLst/>
          </a:prstGeom>
        </p:spPr>
      </p:pic>
      <p:pic>
        <p:nvPicPr>
          <p:cNvPr id="1026" name="Picture 2" descr="http://img-fotki.yandex.ru/get/6441/121447594.2eb/0_b960a_330656d9_XL.jpe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7704856" cy="577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9 &amp;Mcy;&amp;acy;&amp;yacy; png - EgoEl- &amp;yacy;.&amp;rcy;&amp;ucy;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2679">
            <a:off x="7191321" y="4861331"/>
            <a:ext cx="2147438" cy="161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322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85406">
            <a:off x="3357575" y="978208"/>
            <a:ext cx="2992739" cy="21297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9525">
            <a:off x="787560" y="975559"/>
            <a:ext cx="3988624" cy="23732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03771">
            <a:off x="3170030" y="1340310"/>
            <a:ext cx="4825912" cy="32977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71661">
            <a:off x="721747" y="3069935"/>
            <a:ext cx="4763388" cy="30856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3256">
            <a:off x="3585161" y="2498993"/>
            <a:ext cx="4346642" cy="3293789"/>
          </a:xfrm>
          <a:prstGeom prst="rect">
            <a:avLst/>
          </a:prstGeom>
        </p:spPr>
      </p:pic>
      <p:pic>
        <p:nvPicPr>
          <p:cNvPr id="16" name="Picture 14" descr="9 &amp;Mcy;&amp;acy;&amp;yacy; png - EgoEl- &amp;yacy;.&amp;rcy;&amp;ucy;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2679">
            <a:off x="7191321" y="4861331"/>
            <a:ext cx="2147438" cy="161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7897208" cy="598432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21" y="476672"/>
            <a:ext cx="8145428" cy="576064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20688"/>
            <a:ext cx="7992888" cy="568863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92696"/>
            <a:ext cx="7791368" cy="554461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672"/>
            <a:ext cx="8395976" cy="573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058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39552" y="620688"/>
            <a:ext cx="28757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Victory Day</a:t>
            </a:r>
            <a:endParaRPr lang="ru-RU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04048" y="620688"/>
            <a:ext cx="17748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soldier</a:t>
            </a:r>
            <a:endParaRPr lang="ru-RU" sz="4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131840" y="3861048"/>
            <a:ext cx="29514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motherland</a:t>
            </a:r>
            <a:endParaRPr lang="ru-RU" sz="4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860032" y="5589240"/>
            <a:ext cx="20626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hospital</a:t>
            </a:r>
            <a:endParaRPr lang="ru-RU" sz="4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27584" y="2132856"/>
            <a:ext cx="26557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doctor</a:t>
            </a:r>
            <a:endParaRPr lang="ru-RU" sz="4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092280" y="4005064"/>
            <a:ext cx="10778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war</a:t>
            </a:r>
            <a:endParaRPr lang="ru-RU" sz="4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259632" y="4725144"/>
            <a:ext cx="41169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wounded soldier</a:t>
            </a:r>
            <a:endParaRPr lang="ru-RU" sz="4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63888" y="1700808"/>
            <a:ext cx="46857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/>
              <a:t>Great P</a:t>
            </a:r>
            <a:r>
              <a:rPr lang="en-US" sz="4400" b="1" dirty="0" smtClean="0"/>
              <a:t>atriotic War</a:t>
            </a:r>
            <a:endParaRPr lang="ru-RU" sz="4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356992"/>
            <a:ext cx="17759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/>
              <a:t>heroes</a:t>
            </a:r>
            <a:endParaRPr lang="ru-RU" sz="44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3140968"/>
            <a:ext cx="21937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/>
              <a:t>veterans</a:t>
            </a:r>
            <a:endParaRPr lang="ru-RU" sz="4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131840" y="2708920"/>
            <a:ext cx="26557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protect</a:t>
            </a:r>
            <a:endParaRPr lang="ru-RU" sz="4400" b="1" dirty="0"/>
          </a:p>
        </p:txBody>
      </p:sp>
      <p:pic>
        <p:nvPicPr>
          <p:cNvPr id="19" name="Picture 14" descr="9 &amp;Mcy;&amp;acy;&amp;yacy; png - EgoEl- &amp;yacy;.&amp;rcy;&amp;ucy;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2679">
            <a:off x="7191321" y="4861331"/>
            <a:ext cx="2147438" cy="161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386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3" grpId="0"/>
      <p:bldP spid="4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780928"/>
            <a:ext cx="4668289" cy="3333112"/>
          </a:xfrm>
          <a:prstGeom prst="rect">
            <a:avLst/>
          </a:prstGeom>
        </p:spPr>
      </p:pic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1043608" y="2924944"/>
            <a:ext cx="1008112" cy="1512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14" descr="9 &amp;Mcy;&amp;acy;&amp;yacy; png - EgoEl- &amp;yacy;.&amp;rcy;&amp;ucy;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2679">
            <a:off x="7191321" y="4861331"/>
            <a:ext cx="2147438" cy="161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вал 6">
            <a:hlinkClick r:id="rId5" action="ppaction://hlinksldjump"/>
          </p:cNvPr>
          <p:cNvSpPr/>
          <p:nvPr/>
        </p:nvSpPr>
        <p:spPr>
          <a:xfrm>
            <a:off x="2411760" y="2996952"/>
            <a:ext cx="1224136" cy="1512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04663"/>
            <a:ext cx="4508690" cy="3208545"/>
          </a:xfrm>
          <a:prstGeom prst="rect">
            <a:avLst/>
          </a:prstGeom>
        </p:spPr>
      </p:pic>
      <p:sp>
        <p:nvSpPr>
          <p:cNvPr id="4" name="Овал 3">
            <a:hlinkClick r:id="rId7" action="ppaction://hlinksldjump"/>
          </p:cNvPr>
          <p:cNvSpPr/>
          <p:nvPr/>
        </p:nvSpPr>
        <p:spPr>
          <a:xfrm>
            <a:off x="7524328" y="908720"/>
            <a:ext cx="936104" cy="13681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553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4" grpId="0" animBg="1"/>
      <p:bldP spid="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Pcy;&amp;iecy;&amp;rcy;&amp;iecy;&amp;jcy;&amp;tcy;&amp;icy; &amp;ncy;&amp;acy; &amp;gcy;&amp;lcy;&amp;acy;&amp;vcy;&amp;ncy;&amp;ucy;&amp;yucy; &amp;scy;&amp;tcy;&amp;rcy;&amp;acy;&amp;ncy;&amp;icy;&amp;tscy;&amp;ucy; ABBYY Lingvo-Onlin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9"/>
            <a:ext cx="2520280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4" descr="9 &amp;Mcy;&amp;acy;&amp;yacy; png - EgoEl- &amp;yacy;.&amp;rcy;&amp;ucy;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2679">
            <a:off x="7191321" y="4861331"/>
            <a:ext cx="2147438" cy="161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84168" y="908720"/>
            <a:ext cx="23752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каштаны</a:t>
            </a:r>
            <a:endParaRPr lang="ru-RU" sz="4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96136" y="2996952"/>
            <a:ext cx="28309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водоросли</a:t>
            </a:r>
            <a:endParaRPr lang="ru-RU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19872" y="1412776"/>
            <a:ext cx="19610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металл</a:t>
            </a:r>
            <a:endParaRPr lang="ru-RU" sz="4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403648" y="5373216"/>
            <a:ext cx="55491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лекарственные травы</a:t>
            </a:r>
            <a:endParaRPr lang="ru-RU" sz="4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763688" y="2492896"/>
            <a:ext cx="24157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собирать</a:t>
            </a:r>
            <a:endParaRPr lang="ru-RU" sz="4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39552" y="1052736"/>
            <a:ext cx="1140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мох</a:t>
            </a:r>
            <a:endParaRPr lang="ru-RU" sz="4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11560" y="3861048"/>
            <a:ext cx="47593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посылать посылки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47317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&amp;Vcy;&amp;iecy;&amp;chcy;&amp;ncy;&amp;ycy;&amp;jcy; &amp;ocy;&amp;gcy;&amp;ocy;&amp;ncy;&amp;softcy; &amp;Gcy;&amp;rcy;&amp;yacy;&amp;zcy;&amp;icy;&amp;ncy; &amp;Kcy;&amp;ocy;&amp;ncy;&amp;scy;&amp;tcy;&amp;acy;&amp;ncy;&amp;tcy;&amp;icy;&amp;ncy; 15 &amp;lcy;&amp;iecy;&amp;tcy; - &amp;Kcy;&amp;ocy;&amp;ncy;&amp;kcy;&amp;ucy;&amp;rcy;&amp;scy; &amp;kcy;&amp;ocy;&amp;mcy;&amp;pcy;&amp;softcy;&amp;yucy;&amp;tcy;&amp;iecy;&amp;rcy;&amp;ncy;&amp;ocy;&amp;jcy; &amp;gcy;&amp;rcy;&amp;acy;&amp;fcy;&amp;icy;&amp;kcy;&amp;icy; &amp;icy; &amp;acy;&amp;ncy;&amp;icy;&amp;mcy;&amp;acy;&amp;tscy;&amp;icy;&amp;icy; - &amp;Fcy;&amp;ocy;&amp;tcy;&amp;ocy;&amp;acy;&amp;lcy;&amp;softcy;&amp;bcy;&amp;ocy;&amp;mcy; - &amp;Pcy;&amp;iecy;&amp;rcy;&amp;scy;&amp;ocy;&amp;ncy;&amp;acy;&amp;lcy;&amp;softcy;&amp;ncy;&amp;ycy;&amp;jcy; &amp;scy;&amp;acy;&amp;jcy;&amp;tcy;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0099FF"/>
              </a:clrFrom>
              <a:clrTo>
                <a:srgbClr val="0099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48064" y="1052736"/>
            <a:ext cx="3390900" cy="261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&amp;Scy;&amp;Icy;&amp;Mcy;&amp;Pcy;&amp;Tcy;&amp;Ocy;&amp;Mcy;&amp;Ycy; &amp;Pcy;&amp;Rcy;&amp;Ocy;&amp;Bcy;&amp;Ucy;&amp;ZHcy;&amp;Dcy;&amp;IEcy;&amp;Ncy;&amp;Icy;&amp;YAcy; &amp;Kcy;&amp;Ucy;&amp;Ncy;&amp;Dcy;&amp;Acy;&amp;Lcy;&amp;Icy;&amp;Ncy;&amp;Icy; - &amp;Scy;&amp;tcy;&amp;rcy;&amp;acy;&amp;ncy;&amp;icy;&amp;tscy;&amp;acy; 3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0099FF"/>
              </a:clrFrom>
              <a:clrTo>
                <a:srgbClr val="0099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980728"/>
            <a:ext cx="1762125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4437112"/>
            <a:ext cx="36755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They collected 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355976" y="3933056"/>
            <a:ext cx="24537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/>
              <a:t>flowers</a:t>
            </a:r>
            <a:r>
              <a:rPr lang="en-US" sz="4400" b="1" dirty="0" smtClean="0"/>
              <a:t>.</a:t>
            </a:r>
            <a:endParaRPr lang="ru-RU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427984" y="5013176"/>
            <a:ext cx="16540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hips</a:t>
            </a:r>
            <a:r>
              <a:rPr lang="en-US" sz="4400" b="1" dirty="0" smtClean="0"/>
              <a:t>.</a:t>
            </a:r>
            <a:endParaRPr lang="ru-RU" sz="4400" b="1" dirty="0"/>
          </a:p>
        </p:txBody>
      </p:sp>
      <p:pic>
        <p:nvPicPr>
          <p:cNvPr id="7" name="Picture 14" descr="9 &amp;Mcy;&amp;acy;&amp;yacy; png - EgoEl- &amp;yacy;.&amp;rcy;&amp;ucy;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2679">
            <a:off x="7191321" y="4861331"/>
            <a:ext cx="2147438" cy="161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5 &amp;scy;&amp;pcy;&amp;ocy;&amp;scy;&amp;ocy;&amp;bcy;&amp;ocy;&amp;vcy; &amp;scy;&amp;dcy;&amp;iecy;&amp;lcy;&amp;acy;&amp;tcy;&amp;softcy; &amp;kcy;&amp;ocy;&amp;zhcy;&amp;ucy; &amp;icy;&amp;dcy;&amp;iecy;&amp;acy;&amp;lcy;&amp;softcy;&amp;ncy;&amp;ocy;&amp;jcy; &amp;Mcy;&amp;ocy;&amp;dcy;&amp;ncy;&amp;ycy;&amp;jcy;, &amp;ZHcy;&amp;iecy;&amp;ncy;&amp;scy;&amp;kcy;&amp;icy;&amp;jcy; &amp;icy; &amp;Rcy;&amp;acy;&amp;zcy;&amp;vcy;&amp;lcy;&amp;iecy;&amp;kcy;&amp;acy;…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365815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71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&amp;Vcy;&amp;iecy;&amp;chcy;&amp;ncy;&amp;ycy;&amp;jcy; &amp;ocy;&amp;gcy;&amp;ocy;&amp;ncy;&amp;softcy; &amp;Gcy;&amp;rcy;&amp;yacy;&amp;zcy;&amp;icy;&amp;ncy; &amp;Kcy;&amp;ocy;&amp;ncy;&amp;scy;&amp;tcy;&amp;acy;&amp;ncy;&amp;tcy;&amp;icy;&amp;ncy; 15 &amp;lcy;&amp;iecy;&amp;tcy; - &amp;Kcy;&amp;ocy;&amp;ncy;&amp;kcy;&amp;ucy;&amp;rcy;&amp;scy; &amp;kcy;&amp;ocy;&amp;mcy;&amp;pcy;&amp;softcy;&amp;yucy;&amp;tcy;&amp;iecy;&amp;rcy;&amp;ncy;&amp;ocy;&amp;jcy; &amp;gcy;&amp;rcy;&amp;acy;&amp;fcy;&amp;icy;&amp;kcy;&amp;icy; &amp;icy; &amp;acy;&amp;ncy;&amp;icy;&amp;mcy;&amp;acy;&amp;tscy;&amp;icy;&amp;icy; - &amp;Fcy;&amp;ocy;&amp;tcy;&amp;ocy;&amp;acy;&amp;lcy;&amp;softcy;&amp;bcy;&amp;ocy;&amp;mcy; - &amp;Pcy;&amp;iecy;&amp;rcy;&amp;scy;&amp;ocy;&amp;ncy;&amp;acy;&amp;lcy;&amp;softcy;&amp;ncy;&amp;ycy;&amp;jcy; &amp;scy;&amp;acy;&amp;jcy;&amp;tcy;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0099FF"/>
              </a:clrFrom>
              <a:clrTo>
                <a:srgbClr val="0099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53100" y="1124744"/>
            <a:ext cx="3390900" cy="261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&amp;Scy;&amp;Icy;&amp;Mcy;&amp;Pcy;&amp;Tcy;&amp;Ocy;&amp;Mcy;&amp;Ycy; &amp;Pcy;&amp;Rcy;&amp;Ocy;&amp;Bcy;&amp;Ucy;&amp;ZHcy;&amp;Dcy;&amp;IEcy;&amp;Ncy;&amp;Icy;&amp;YAcy; &amp;Kcy;&amp;Ucy;&amp;Ncy;&amp;Dcy;&amp;Acy;&amp;Lcy;&amp;Icy;&amp;Ncy;&amp;Icy; - &amp;Scy;&amp;tcy;&amp;rcy;&amp;acy;&amp;ncy;&amp;icy;&amp;tscy;&amp;acy; 3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0099FF"/>
              </a:clrFrom>
              <a:clrTo>
                <a:srgbClr val="0099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980728"/>
            <a:ext cx="1762125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692696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My grandmother is 85 years old.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7984" y="4365104"/>
            <a:ext cx="6864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/>
              <a:t>5</a:t>
            </a:r>
            <a:r>
              <a:rPr lang="en-US" sz="4400" b="1" dirty="0" smtClean="0"/>
              <a:t>.</a:t>
            </a:r>
            <a:endParaRPr lang="ru-RU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99592" y="4293096"/>
            <a:ext cx="11144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14</a:t>
            </a:r>
            <a:r>
              <a:rPr lang="en-US" sz="4400" b="1" dirty="0" smtClean="0"/>
              <a:t>.</a:t>
            </a:r>
            <a:endParaRPr lang="ru-RU" sz="4400" b="1" dirty="0"/>
          </a:p>
        </p:txBody>
      </p:sp>
      <p:pic>
        <p:nvPicPr>
          <p:cNvPr id="7" name="Picture 14" descr="9 &amp;Mcy;&amp;acy;&amp;yacy; png - EgoEl- &amp;yacy;.&amp;rcy;&amp;ucy;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2679">
            <a:off x="7191321" y="4861331"/>
            <a:ext cx="2147438" cy="161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3140968"/>
            <a:ext cx="57717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In 1944 my grandmother was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949678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283</TotalTime>
  <Words>702</Words>
  <Application>Microsoft Office PowerPoint</Application>
  <PresentationFormat>Экран (4:3)</PresentationFormat>
  <Paragraphs>86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Урока английского языка в 4 классе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СЦРО</cp:lastModifiedBy>
  <cp:revision>50</cp:revision>
  <dcterms:created xsi:type="dcterms:W3CDTF">2015-03-09T17:42:43Z</dcterms:created>
  <dcterms:modified xsi:type="dcterms:W3CDTF">2015-03-19T08:59:47Z</dcterms:modified>
</cp:coreProperties>
</file>